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9" r:id="rId1"/>
  </p:sldMasterIdLst>
  <p:notesMasterIdLst>
    <p:notesMasterId r:id="rId13"/>
  </p:notesMasterIdLst>
  <p:sldIdLst>
    <p:sldId id="256" r:id="rId2"/>
    <p:sldId id="257" r:id="rId3"/>
    <p:sldId id="261" r:id="rId4"/>
    <p:sldId id="263" r:id="rId5"/>
    <p:sldId id="258" r:id="rId6"/>
    <p:sldId id="259" r:id="rId7"/>
    <p:sldId id="260" r:id="rId8"/>
    <p:sldId id="262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1D1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71837"/>
  </p:normalViewPr>
  <p:slideViewPr>
    <p:cSldViewPr snapToGrid="0" snapToObjects="1" showGuides="1">
      <p:cViewPr varScale="1">
        <p:scale>
          <a:sx n="85" d="100"/>
          <a:sy n="85" d="100"/>
        </p:scale>
        <p:origin x="18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09C566-2E96-C749-8B09-1C8AD0268771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AE4BA4-CEBA-4040-8CC5-47B13A041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03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created my own theme from an existing theme because ....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E4BA4-CEBA-4040-8CC5-47B13A041A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73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chose this because or I created this theme because...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E4BA4-CEBA-4040-8CC5-47B13A041A0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433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E4BA4-CEBA-4040-8CC5-47B13A041A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1339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E4BA4-CEBA-4040-8CC5-47B13A041A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9649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chose this because or I created this theme because...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E4BA4-CEBA-4040-8CC5-47B13A041A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8579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7AE4BA4-CEBA-4040-8CC5-47B13A041A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42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C9C09E-6AF0-7A4E-8115-AC2A2DE30B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A95918-023C-3646-B7C1-CAD3338377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E4E7D-2D4B-8346-907A-576AA2F7C3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25B952-8D0F-1748-AC7F-CDEFDD3E7D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A7C8ED-2C26-4C4A-885F-A49A46BF0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605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1CDC6-D204-2942-8F4A-06DB5425F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5CDDE-ACD6-C446-A603-F57C7E7E1F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81495C-E86E-D947-B2F3-9026DE2D9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E91114-F3F6-DF43-8024-E70853338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B88F3C-ADA2-0E40-A4FD-6BE2311B9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3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FF7302-8442-2845-8526-FADA6A93DA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039F700-07C1-9F4C-8BFC-5F04BB3AE3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E66953-0977-9E45-9926-146CDD15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735297-01E8-C64D-BA32-41B3985AF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862A3C-F4CB-0A44-AE53-5A4520087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8566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39451-967E-5245-8672-2D0285429B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4FDE83-E28B-884A-B794-D8471AC0C3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3C5F1C-A20A-0B49-8ECC-28FD7D9F9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BC5921-C017-7745-AA87-6E6F0CB36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EB738C-434B-A64B-9D11-95696ED41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796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8CEC0-3EC1-1341-A04B-1C84088F9D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87A400-C367-4C48-A32A-D30FD9CDBF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E65C9-FA2A-D045-B316-7638F06EAB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E1F9A-7DCF-F341-8F01-095D32E74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BB98FF-952C-9C40-BB48-6646C236C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194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92898-E0ED-9F45-94A7-43B6BDA76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F8A66-6C1B-DD4A-8248-0FD7C7344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13A4AF-04B1-B046-A088-D18188AA81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3029B-5A96-F242-A6BA-264C778A6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B60C64-9927-AE4A-BDAD-9E4961999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B8F809-4A91-DD48-8857-73AD98796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28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7251-4E4A-4545-ACB4-B15CDDCDF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9F221C-AA8A-5C4E-8E2D-FBE250154B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0C96FF-3BF3-064D-8961-B0BFC5EBEA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68B8CF-29A1-8647-9DBE-684A2B8828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B4621A-48FD-5444-BFF5-55330225BC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E0106D-9DE0-C94A-A664-E123C058D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23BBE7-0CA2-0C44-868F-CF877CFF13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4E13DF-ADA5-9A4F-AC2E-5BB9C3AF6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855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56740-DDB4-594A-8FFA-370E5C0B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B97A4B-BFA9-0340-BF27-0C5E7B9A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37D2FD-53F1-F24F-8A4C-76586181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EA6B2-AA3E-574D-B508-5C319A87F3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706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8150B4-1928-4E46-8B8C-684956DE1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277FC8-D0D3-194E-91B6-4B7915141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869F95-CBDD-304A-9038-4BE4744B07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9825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90D8F-381C-7B41-8E84-7738DAD14E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BA976-88B9-454D-9322-FB2606D79D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A4B1B-CB51-1C4D-A013-5D2F3DA80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5D7D99-B465-6D42-AFCD-26F6AFBC29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777C2B-B85E-6E4A-92F2-588F392A14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9EB3F3-2035-F147-A526-CB517FDD4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4517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05155-B336-A846-88FD-1CE4C51E0F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2A8F74-24DE-DC4F-8CBE-46D8C1F1CC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E6459-73FD-7C42-A278-4CD41FF852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588D7F-E072-EF4C-90A2-6E1187795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612B70-0775-9846-B5F6-3EAA6D642A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003845-ED8D-7D47-A976-D95E5BAB5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0179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06A935-9C8E-2E43-A35F-7F2952405F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43CD06-3ABD-154D-A1BE-04574DE38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F4CE9E-465D-F444-9B2C-80925ACB4A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C5C7C6-6762-3744-B1EC-05E5272E45D5}" type="datetimeFigureOut">
              <a:rPr lang="en-US" smtClean="0"/>
              <a:t>4/30/21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B610B8-68DC-4847-B478-CB12427AE9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529AB-D6E0-9541-8666-D55877F5CB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551485-E962-0747-9435-192DE91B131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132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1.squarespace.com/static/588f4d6417bffc6e4258d692/t/5eda547c846f9773a4291879/1591366783276/BlackWomenOfPrint_download.pdf" TargetMode="External"/><Relationship Id="rId7" Type="http://schemas.openxmlformats.org/officeDocument/2006/relationships/hyperlink" Target="https://en.wikipedia.org/wiki/Category:Printmakers_by_nationality" TargetMode="External"/><Relationship Id="rId2" Type="http://schemas.openxmlformats.org/officeDocument/2006/relationships/hyperlink" Target="https://www.vangoghmuseum.nl/en/stories/inspiration-from-japan?v=1#2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historyofinformation.com/detail.php?id=207#:%7E:text=The%20Diamond%20Sutra%2C%20the%20Earliest%20Surviving%20Dated%20Complete%20Printed%20Book,-5%2F11%2F868&amp;text=Image%20from%20the%20unique%20copy,preserved%20in%20the%20British%20Library.&amp;text=%2C%20the%20earliest%20dated%20example%20of,China%20on%20May%2011%2C%20868." TargetMode="External"/><Relationship Id="rId5" Type="http://schemas.openxmlformats.org/officeDocument/2006/relationships/hyperlink" Target="https://www.bl.uk/collection-items/diamond-sutra" TargetMode="External"/><Relationship Id="rId4" Type="http://schemas.openxmlformats.org/officeDocument/2006/relationships/hyperlink" Target="https://www.artelino.com/articles/contemporary-chinese-printmakers.as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065FE-D583-4944-B48F-70AA599C8C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Inspirational Printmakers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8783B6-5090-824B-A9E8-C272507292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Draft version to demo creative process Start with laying out all your slides</a:t>
            </a:r>
          </a:p>
          <a:p>
            <a:endParaRPr lang="en-US" dirty="0"/>
          </a:p>
          <a:p>
            <a:r>
              <a:rPr lang="en-US" dirty="0"/>
              <a:t>Could morph into a different presentation at this point.. Will demo this. It’s like CSS...</a:t>
            </a:r>
          </a:p>
          <a:p>
            <a:endParaRPr lang="en-US" dirty="0"/>
          </a:p>
          <a:p>
            <a:r>
              <a:rPr lang="en-US" dirty="0"/>
              <a:t>This is to show you how to start out with a rough design with no theme...</a:t>
            </a:r>
          </a:p>
        </p:txBody>
      </p:sp>
    </p:spTree>
    <p:extLst>
      <p:ext uri="{BB962C8B-B14F-4D97-AF65-F5344CB8AC3E}">
        <p14:creationId xmlns:p14="http://schemas.microsoft.com/office/powerpoint/2010/main" val="2020619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278856E1-33BB-FB46-BBF5-7A539C9AEF5D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382" y="169627"/>
            <a:ext cx="4781954" cy="3613567"/>
          </a:xfrm>
          <a:prstGeom prst="rect">
            <a:avLst/>
          </a:prstGeom>
          <a:ln w="28575">
            <a:solidFill>
              <a:schemeClr val="accent1">
                <a:shade val="50000"/>
              </a:schemeClr>
            </a:solidFill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CA1342-6AAD-6547-999D-A41EEDEC3BC3}"/>
              </a:ext>
            </a:extLst>
          </p:cNvPr>
          <p:cNvSpPr/>
          <p:nvPr/>
        </p:nvSpPr>
        <p:spPr>
          <a:xfrm>
            <a:off x="340408" y="842867"/>
            <a:ext cx="1674094" cy="666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Right click background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2181C1-6D61-DC46-A80D-3B85189263BD}"/>
              </a:ext>
            </a:extLst>
          </p:cNvPr>
          <p:cNvSpPr/>
          <p:nvPr/>
        </p:nvSpPr>
        <p:spPr>
          <a:xfrm>
            <a:off x="625634" y="2882933"/>
            <a:ext cx="1674094" cy="66642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Format Background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BFA8176-7A34-1C4B-9BB0-C3EF996071F7}"/>
              </a:ext>
            </a:extLst>
          </p:cNvPr>
          <p:cNvGrpSpPr/>
          <p:nvPr/>
        </p:nvGrpSpPr>
        <p:grpSpPr>
          <a:xfrm>
            <a:off x="2527345" y="2943319"/>
            <a:ext cx="4056384" cy="3525325"/>
            <a:chOff x="2527345" y="2943319"/>
            <a:chExt cx="4056384" cy="3525325"/>
          </a:xfrm>
        </p:grpSpPr>
        <p:pic>
          <p:nvPicPr>
            <p:cNvPr id="9" name="Picture 8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D8CE5A42-E291-0647-9B7E-013E965A4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527345" y="2943319"/>
              <a:ext cx="4056384" cy="3525325"/>
            </a:xfrm>
            <a:prstGeom prst="rect">
              <a:avLst/>
            </a:prstGeom>
            <a:ln w="34925">
              <a:solidFill>
                <a:schemeClr val="accent1">
                  <a:shade val="50000"/>
                </a:schemeClr>
              </a:solidFill>
            </a:ln>
          </p:spPr>
        </p:pic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642FCD98-56DA-6645-A97D-98F2FD0C4056}"/>
                </a:ext>
              </a:extLst>
            </p:cNvPr>
            <p:cNvSpPr/>
            <p:nvPr/>
          </p:nvSpPr>
          <p:spPr>
            <a:xfrm>
              <a:off x="3218731" y="4500539"/>
              <a:ext cx="1674094" cy="6664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3. Solid fill and Color Bucket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4AF58BB-5FB3-944D-9DA8-902CCCEEB297}"/>
                </a:ext>
              </a:extLst>
            </p:cNvPr>
            <p:cNvSpPr/>
            <p:nvPr/>
          </p:nvSpPr>
          <p:spPr>
            <a:xfrm>
              <a:off x="3500297" y="3214227"/>
              <a:ext cx="449867" cy="486873"/>
            </a:xfrm>
            <a:prstGeom prst="ellipse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89D48A5-9FA5-ED4F-B2D9-16E147A71A4D}"/>
                </a:ext>
              </a:extLst>
            </p:cNvPr>
            <p:cNvSpPr/>
            <p:nvPr/>
          </p:nvSpPr>
          <p:spPr>
            <a:xfrm>
              <a:off x="4864148" y="3880654"/>
              <a:ext cx="449867" cy="486873"/>
            </a:xfrm>
            <a:prstGeom prst="ellipse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8BF55F8-8CF7-444C-BA36-A5B1704990D8}"/>
              </a:ext>
            </a:extLst>
          </p:cNvPr>
          <p:cNvGrpSpPr/>
          <p:nvPr/>
        </p:nvGrpSpPr>
        <p:grpSpPr>
          <a:xfrm>
            <a:off x="7160665" y="169627"/>
            <a:ext cx="2101707" cy="3288037"/>
            <a:chOff x="7160665" y="169627"/>
            <a:chExt cx="2101707" cy="3288037"/>
          </a:xfrm>
        </p:grpSpPr>
        <p:pic>
          <p:nvPicPr>
            <p:cNvPr id="6" name="Picture 5" descr="A picture containing timeline&#10;&#10;Description automatically generated">
              <a:extLst>
                <a:ext uri="{FF2B5EF4-FFF2-40B4-BE49-F238E27FC236}">
                  <a16:creationId xmlns:a16="http://schemas.microsoft.com/office/drawing/2014/main" id="{8B6AB2DE-E9C9-C44A-AF31-0E242FBADF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160665" y="169627"/>
              <a:ext cx="2101707" cy="3288037"/>
            </a:xfrm>
            <a:prstGeom prst="rect">
              <a:avLst/>
            </a:prstGeom>
          </p:spPr>
        </p:pic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2D2CA46B-3952-514E-BC98-77D94268DE81}"/>
                </a:ext>
              </a:extLst>
            </p:cNvPr>
            <p:cNvSpPr/>
            <p:nvPr/>
          </p:nvSpPr>
          <p:spPr>
            <a:xfrm>
              <a:off x="7374471" y="2429360"/>
              <a:ext cx="1674094" cy="6664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4. More Colors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1B41D8-047C-4447-B2BC-99A0EA6F154D}"/>
              </a:ext>
            </a:extLst>
          </p:cNvPr>
          <p:cNvGrpSpPr/>
          <p:nvPr/>
        </p:nvGrpSpPr>
        <p:grpSpPr>
          <a:xfrm>
            <a:off x="2640359" y="186944"/>
            <a:ext cx="9117966" cy="2954666"/>
            <a:chOff x="2640359" y="186944"/>
            <a:chExt cx="9117966" cy="2954666"/>
          </a:xfrm>
        </p:grpSpPr>
        <p:pic>
          <p:nvPicPr>
            <p:cNvPr id="7" name="Picture 6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16A0BD89-9A77-334D-94A3-86AD7356A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656618" y="186944"/>
              <a:ext cx="2101707" cy="2954666"/>
            </a:xfrm>
            <a:prstGeom prst="rect">
              <a:avLst/>
            </a:prstGeom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D79F5BB-BCFA-0C41-A27A-E73F3BB37D79}"/>
                </a:ext>
              </a:extLst>
            </p:cNvPr>
            <p:cNvCxnSpPr/>
            <p:nvPr/>
          </p:nvCxnSpPr>
          <p:spPr>
            <a:xfrm flipH="1" flipV="1">
              <a:off x="2640359" y="511444"/>
              <a:ext cx="7016259" cy="209227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60D5A3A-C135-864E-BA4A-6D0F92F01870}"/>
                </a:ext>
              </a:extLst>
            </p:cNvPr>
            <p:cNvSpPr/>
            <p:nvPr/>
          </p:nvSpPr>
          <p:spPr>
            <a:xfrm>
              <a:off x="9963090" y="2361821"/>
              <a:ext cx="449867" cy="486873"/>
            </a:xfrm>
            <a:prstGeom prst="ellipse">
              <a:avLst/>
            </a:prstGeom>
            <a:noFill/>
            <a:ln w="730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09AE1DC0-07C2-5E46-8FA1-E6873D1AF24D}"/>
                </a:ext>
              </a:extLst>
            </p:cNvPr>
            <p:cNvSpPr/>
            <p:nvPr/>
          </p:nvSpPr>
          <p:spPr>
            <a:xfrm>
              <a:off x="9839308" y="1557579"/>
              <a:ext cx="1674094" cy="6664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5. Eye dropper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78B05C4-B77D-864C-9877-69150AF8C0DB}"/>
              </a:ext>
            </a:extLst>
          </p:cNvPr>
          <p:cNvGrpSpPr/>
          <p:nvPr/>
        </p:nvGrpSpPr>
        <p:grpSpPr>
          <a:xfrm>
            <a:off x="6977975" y="3716390"/>
            <a:ext cx="4964643" cy="2752254"/>
            <a:chOff x="6977975" y="3716390"/>
            <a:chExt cx="4964643" cy="2752254"/>
          </a:xfrm>
        </p:grpSpPr>
        <p:pic>
          <p:nvPicPr>
            <p:cNvPr id="5" name="Picture 4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F705E8FF-A950-7543-9473-15A1AC8D4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977975" y="3716390"/>
              <a:ext cx="4964643" cy="2752254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FCFC7AD2-EC86-1C4D-9463-1DEA8E75A4B5}"/>
                </a:ext>
              </a:extLst>
            </p:cNvPr>
            <p:cNvSpPr/>
            <p:nvPr/>
          </p:nvSpPr>
          <p:spPr>
            <a:xfrm>
              <a:off x="7372567" y="5375580"/>
              <a:ext cx="1674094" cy="6664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6. Sampled Color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8022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F25998-7410-8F45-97CF-DFFCFF0E0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links I found looking for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0EE63-BA46-D049-8FDC-29FEEEFD6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>
                <a:hlinkClick r:id="rId2"/>
              </a:rPr>
              <a:t>Meet Vincent: Inspiration from Japan | Van Gogh Museum</a:t>
            </a:r>
            <a:endParaRPr lang="en-US" dirty="0"/>
          </a:p>
          <a:p>
            <a:r>
              <a:rPr lang="en-US" dirty="0">
                <a:hlinkClick r:id="rId3"/>
              </a:rPr>
              <a:t>Black Women of Print</a:t>
            </a:r>
            <a:endParaRPr lang="en-US" dirty="0"/>
          </a:p>
          <a:p>
            <a:r>
              <a:rPr lang="en-US" dirty="0">
                <a:hlinkClick r:id="rId4"/>
              </a:rPr>
              <a:t>New Contemporary Chinese Printmakers</a:t>
            </a:r>
            <a:endParaRPr lang="en-US" dirty="0"/>
          </a:p>
          <a:p>
            <a:r>
              <a:rPr lang="en-US" dirty="0">
                <a:hlinkClick r:id="rId5"/>
              </a:rPr>
              <a:t>Printed copy of the Diamond Sutra</a:t>
            </a:r>
            <a:endParaRPr lang="en-US" dirty="0"/>
          </a:p>
          <a:p>
            <a:r>
              <a:rPr lang="en-US" dirty="0">
                <a:hlinkClick r:id="rId6"/>
              </a:rPr>
              <a:t>The Diamond Sutra, the Earliest Surviving Dated Complete Printed Book</a:t>
            </a:r>
            <a:endParaRPr lang="en-US" dirty="0"/>
          </a:p>
          <a:p>
            <a:r>
              <a:rPr lang="en-US" dirty="0">
                <a:hlinkClick r:id="rId7"/>
              </a:rPr>
              <a:t>Category:Printmakers by nationality</a:t>
            </a:r>
            <a:endParaRPr lang="en-US" dirty="0"/>
          </a:p>
          <a:p>
            <a:endParaRPr lang="en-US" dirty="0"/>
          </a:p>
          <a:p>
            <a:r>
              <a:rPr lang="en-US" dirty="0"/>
              <a:t>As you do more research don’t get pulled down a rabbit trail.... Stick to something you know. This is not a research project. Don’t make this harder than it has to be.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5306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8E30-C9BE-3E4C-89D3-48D603EE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86523-5E9D-6F49-B0FB-4A30F9E82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Durer</a:t>
            </a:r>
          </a:p>
          <a:p>
            <a:r>
              <a:rPr lang="en-US" dirty="0"/>
              <a:t>Hokusai</a:t>
            </a:r>
          </a:p>
          <a:p>
            <a:r>
              <a:rPr lang="en-US" dirty="0"/>
              <a:t>Escher</a:t>
            </a:r>
          </a:p>
          <a:p>
            <a:r>
              <a:rPr lang="en-US" dirty="0"/>
              <a:t>Elizabeth Catlett</a:t>
            </a:r>
          </a:p>
          <a:p>
            <a:r>
              <a:rPr lang="en-US" dirty="0"/>
              <a:t>Picasso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2143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ainting of a person&#10;&#10;Description automatically generated">
            <a:extLst>
              <a:ext uri="{FF2B5EF4-FFF2-40B4-BE49-F238E27FC236}">
                <a16:creationId xmlns:a16="http://schemas.microsoft.com/office/drawing/2014/main" id="{07672641-D834-544F-ABCD-22F9760EA3A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4184" y="-18693"/>
            <a:ext cx="9983631" cy="6876693"/>
          </a:xfrm>
          <a:prstGeom prst="rect">
            <a:avLst/>
          </a:prstGeom>
        </p:spPr>
      </p:pic>
      <p:pic>
        <p:nvPicPr>
          <p:cNvPr id="8" name="Picture 7" descr="A drawing of a person&#10;&#10;Description automatically generated">
            <a:extLst>
              <a:ext uri="{FF2B5EF4-FFF2-40B4-BE49-F238E27FC236}">
                <a16:creationId xmlns:a16="http://schemas.microsoft.com/office/drawing/2014/main" id="{8A76FD46-E0FC-924F-BEAD-5FD1F797EC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B263457-43EE-794A-B628-A57090532DBA}"/>
              </a:ext>
            </a:extLst>
          </p:cNvPr>
          <p:cNvGrpSpPr/>
          <p:nvPr/>
        </p:nvGrpSpPr>
        <p:grpSpPr>
          <a:xfrm>
            <a:off x="1903751" y="5201587"/>
            <a:ext cx="8384498" cy="854439"/>
            <a:chOff x="1903751" y="5201587"/>
            <a:chExt cx="8384498" cy="854439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E5EDBD73-362F-7849-9D53-6E39EA6082DC}"/>
                </a:ext>
              </a:extLst>
            </p:cNvPr>
            <p:cNvSpPr/>
            <p:nvPr/>
          </p:nvSpPr>
          <p:spPr>
            <a:xfrm>
              <a:off x="1903751" y="5201587"/>
              <a:ext cx="3447738" cy="8544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See the process in action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6D000464-1733-8949-A2F8-F7B494CF9CAE}"/>
                </a:ext>
              </a:extLst>
            </p:cNvPr>
            <p:cNvSpPr/>
            <p:nvPr/>
          </p:nvSpPr>
          <p:spPr>
            <a:xfrm>
              <a:off x="7015397" y="5201587"/>
              <a:ext cx="3272852" cy="854439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/>
                <a:t>See </a:t>
              </a:r>
              <a:r>
                <a:rPr lang="en-US" b="1" dirty="0" err="1"/>
                <a:t>Dürer</a:t>
              </a:r>
              <a:r>
                <a:rPr lang="en-US" b="1" dirty="0"/>
                <a:t> at Met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0310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computer&#10;&#10;Description automatically generated">
            <a:extLst>
              <a:ext uri="{FF2B5EF4-FFF2-40B4-BE49-F238E27FC236}">
                <a16:creationId xmlns:a16="http://schemas.microsoft.com/office/drawing/2014/main" id="{505F68F9-6723-A540-BC2D-BBF2FA7A2D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910" y="3342806"/>
            <a:ext cx="2852158" cy="2993296"/>
          </a:xfrm>
          <a:prstGeom prst="rect">
            <a:avLst/>
          </a:prstGeom>
        </p:spPr>
      </p:pic>
      <p:pic>
        <p:nvPicPr>
          <p:cNvPr id="5" name="Picture 4" descr="A picture containing photo, table, person, sitting&#10;&#10;Description automatically generated">
            <a:extLst>
              <a:ext uri="{FF2B5EF4-FFF2-40B4-BE49-F238E27FC236}">
                <a16:creationId xmlns:a16="http://schemas.microsoft.com/office/drawing/2014/main" id="{6B555FB5-D24D-504E-98D7-41C1F72468F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4734" y="282055"/>
            <a:ext cx="2824246" cy="2788942"/>
          </a:xfrm>
          <a:prstGeom prst="rect">
            <a:avLst/>
          </a:prstGeom>
        </p:spPr>
      </p:pic>
      <p:pic>
        <p:nvPicPr>
          <p:cNvPr id="7" name="Picture 6" descr="A book sitting on top of a bed&#10;&#10;Description automatically generated">
            <a:extLst>
              <a:ext uri="{FF2B5EF4-FFF2-40B4-BE49-F238E27FC236}">
                <a16:creationId xmlns:a16="http://schemas.microsoft.com/office/drawing/2014/main" id="{97D64D8E-D992-CE41-8EC0-59F3ADFD7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2055"/>
            <a:ext cx="5915309" cy="605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077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1B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19950DE-656F-F24F-95D0-2BBCEA48D54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76341" y="0"/>
            <a:ext cx="661565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109839-9631-F841-8AFA-3850191FC54D}"/>
              </a:ext>
            </a:extLst>
          </p:cNvPr>
          <p:cNvSpPr txBox="1"/>
          <p:nvPr/>
        </p:nvSpPr>
        <p:spPr>
          <a:xfrm>
            <a:off x="494675" y="434715"/>
            <a:ext cx="16696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Hokusai</a:t>
            </a:r>
          </a:p>
        </p:txBody>
      </p:sp>
    </p:spTree>
    <p:extLst>
      <p:ext uri="{BB962C8B-B14F-4D97-AF65-F5344CB8AC3E}">
        <p14:creationId xmlns:p14="http://schemas.microsoft.com/office/powerpoint/2010/main" val="2185010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zebra, sitting, striped&#10;&#10;Description automatically generated">
            <a:extLst>
              <a:ext uri="{FF2B5EF4-FFF2-40B4-BE49-F238E27FC236}">
                <a16:creationId xmlns:a16="http://schemas.microsoft.com/office/drawing/2014/main" id="{3517CD99-BF4B-C449-8861-B56EC3B57B5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36302" y="0"/>
            <a:ext cx="65556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516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0C6ABE99-B5B8-E249-B49E-648AC7B02E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86887" y="0"/>
            <a:ext cx="64051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63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tattoo&#10;&#10;Description automatically generated">
            <a:extLst>
              <a:ext uri="{FF2B5EF4-FFF2-40B4-BE49-F238E27FC236}">
                <a16:creationId xmlns:a16="http://schemas.microsoft.com/office/drawing/2014/main" id="{135E4B5C-E204-B04E-B84B-07026AEF0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1128" y="88900"/>
            <a:ext cx="6159500" cy="668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4692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58E30-C9BE-3E4C-89D3-48D603EE0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86523-5E9D-6F49-B0FB-4A30F9E820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Durer ......</a:t>
            </a:r>
          </a:p>
          <a:p>
            <a:r>
              <a:rPr lang="en-US" dirty="0"/>
              <a:t>Hokusai .......</a:t>
            </a:r>
          </a:p>
          <a:p>
            <a:r>
              <a:rPr lang="en-US" dirty="0"/>
              <a:t>Escher .......</a:t>
            </a:r>
          </a:p>
          <a:p>
            <a:r>
              <a:rPr lang="en-US" dirty="0"/>
              <a:t>Elizabeth Catlett ......</a:t>
            </a:r>
          </a:p>
          <a:p>
            <a:r>
              <a:rPr lang="en-US" dirty="0"/>
              <a:t>Picasso ........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31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{885B1E8E-7A94-F042-94C6-B59E2F0C0ED6}tf10001120</Template>
  <TotalTime>123</TotalTime>
  <Words>229</Words>
  <Application>Microsoft Macintosh PowerPoint</Application>
  <PresentationFormat>Widescreen</PresentationFormat>
  <Paragraphs>45</Paragraphs>
  <Slides>11</Slides>
  <Notes>6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Inspirational Printmakers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Some links I found looking for images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My Favorite Masters</dc:title>
  <dc:creator>Larry Jones</dc:creator>
  <cp:lastModifiedBy>Larry Jones</cp:lastModifiedBy>
  <cp:revision>13</cp:revision>
  <dcterms:created xsi:type="dcterms:W3CDTF">2020-11-09T10:59:25Z</dcterms:created>
  <dcterms:modified xsi:type="dcterms:W3CDTF">2021-04-30T11:36:06Z</dcterms:modified>
</cp:coreProperties>
</file>